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59" r:id="rId4"/>
    <p:sldId id="260" r:id="rId5"/>
    <p:sldId id="265" r:id="rId6"/>
    <p:sldId id="263" r:id="rId7"/>
    <p:sldId id="267" r:id="rId8"/>
    <p:sldId id="266" r:id="rId9"/>
    <p:sldId id="269" r:id="rId10"/>
    <p:sldId id="268" r:id="rId11"/>
    <p:sldId id="276" r:id="rId12"/>
    <p:sldId id="275" r:id="rId13"/>
    <p:sldId id="273" r:id="rId14"/>
    <p:sldId id="280" r:id="rId15"/>
    <p:sldId id="274" r:id="rId16"/>
    <p:sldId id="271" r:id="rId17"/>
    <p:sldId id="284" r:id="rId18"/>
    <p:sldId id="285" r:id="rId19"/>
    <p:sldId id="286" r:id="rId20"/>
    <p:sldId id="283" r:id="rId21"/>
    <p:sldId id="282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6DECC0B-DEB1-496F-8CF7-9E6D7A5245B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B59-8C39-4953-A189-F3994482F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CC0B-DEB1-496F-8CF7-9E6D7A5245B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B59-8C39-4953-A189-F3994482F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CC0B-DEB1-496F-8CF7-9E6D7A5245B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B59-8C39-4953-A189-F3994482F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CC0B-DEB1-496F-8CF7-9E6D7A5245B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B59-8C39-4953-A189-F3994482F9E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CC0B-DEB1-496F-8CF7-9E6D7A5245B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B59-8C39-4953-A189-F3994482F9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CC0B-DEB1-496F-8CF7-9E6D7A5245B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B59-8C39-4953-A189-F3994482F9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CC0B-DEB1-496F-8CF7-9E6D7A5245B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B59-8C39-4953-A189-F3994482F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CC0B-DEB1-496F-8CF7-9E6D7A5245B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B59-8C39-4953-A189-F3994482F9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CC0B-DEB1-496F-8CF7-9E6D7A5245B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B59-8C39-4953-A189-F3994482F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CC0B-DEB1-496F-8CF7-9E6D7A5245B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B59-8C39-4953-A189-F3994482F9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CC0B-DEB1-496F-8CF7-9E6D7A5245B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AB59-8C39-4953-A189-F3994482F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6DECC0B-DEB1-496F-8CF7-9E6D7A5245B5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FEAB59-8C39-4953-A189-F3994482F9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2286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Arts Integration:</a:t>
            </a:r>
            <a:br>
              <a:rPr lang="en-US" dirty="0" smtClean="0"/>
            </a:br>
            <a:r>
              <a:rPr lang="en-US" dirty="0" smtClean="0"/>
              <a:t> Student Materials and Rubrics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9812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2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Dinner Party Rubric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15240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Tableau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3716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0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Tableau Narrator </a:t>
            </a:r>
            <a:br>
              <a:rPr lang="en-US" dirty="0" smtClean="0"/>
            </a:br>
            <a:r>
              <a:rPr lang="en-US" dirty="0" smtClean="0"/>
              <a:t>Fluency Rubric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-1782147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2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Silent Retelling -</a:t>
            </a:r>
            <a:r>
              <a:rPr lang="en-US" i="1" dirty="0" err="1" smtClean="0"/>
              <a:t>Weslandia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1558212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8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41" y="-16002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13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Brochure Storyboards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Students used this to format the information for their  brochure promoting a place or 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7526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9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735" y="-19050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14600"/>
            <a:ext cx="64008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Materials designed for the 5</a:t>
            </a:r>
            <a:r>
              <a:rPr lang="en-US" baseline="30000" dirty="0" smtClean="0"/>
              <a:t>th</a:t>
            </a:r>
            <a:r>
              <a:rPr lang="en-US" dirty="0" smtClean="0"/>
              <a:t> grade class of Mrs. Martell and </a:t>
            </a:r>
            <a:br>
              <a:rPr lang="en-US" dirty="0" smtClean="0"/>
            </a:br>
            <a:r>
              <a:rPr lang="en-US" dirty="0" smtClean="0"/>
              <a:t>Mrs. Boles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14478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8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17526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9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Dinner Party Choice Menu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Students planned a dinner party where they took on the role of a character from one of the stories we had read so far. They then held a the  dinner party to demonstrate the character traits of the character  they chose to portray.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12954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3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Dinner Party Character Matrix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1864567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1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Dinner Party </a:t>
            </a:r>
            <a:br>
              <a:rPr lang="en-US" dirty="0" smtClean="0"/>
            </a:br>
            <a:r>
              <a:rPr lang="en-US" dirty="0" smtClean="0"/>
              <a:t>Character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75</TotalTime>
  <Words>98</Words>
  <Application>Microsoft Office PowerPoint</Application>
  <PresentationFormat>On-screen Show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Couture</vt:lpstr>
      <vt:lpstr>Arts Integration:  Student Materials and Rubrics</vt:lpstr>
      <vt:lpstr>Brochure Storyboards</vt:lpstr>
      <vt:lpstr>PowerPoint Presentation</vt:lpstr>
      <vt:lpstr>PowerPoint Presentation</vt:lpstr>
      <vt:lpstr>Dinner Party Choice Menu</vt:lpstr>
      <vt:lpstr>PowerPoint Presentation</vt:lpstr>
      <vt:lpstr>Dinner Party Character Matrix</vt:lpstr>
      <vt:lpstr>PowerPoint Presentation</vt:lpstr>
      <vt:lpstr>Dinner Party  Character Survey</vt:lpstr>
      <vt:lpstr>PowerPoint Presentation</vt:lpstr>
      <vt:lpstr>Dinner Party Rubric</vt:lpstr>
      <vt:lpstr>PowerPoint Presentation</vt:lpstr>
      <vt:lpstr>Tableau</vt:lpstr>
      <vt:lpstr>PowerPoint Presentation</vt:lpstr>
      <vt:lpstr>Tableau Narrator  Fluency Rubric</vt:lpstr>
      <vt:lpstr>PowerPoint Presentation</vt:lpstr>
      <vt:lpstr>Silent Retelling -Weslandia</vt:lpstr>
      <vt:lpstr>PowerPoint Presentation</vt:lpstr>
      <vt:lpstr>PowerPoint Presentation</vt:lpstr>
      <vt:lpstr>PowerPoint Presentation</vt:lpstr>
      <vt:lpstr>PowerPoint Presentation</vt:lpstr>
      <vt:lpstr>Materials designed for the 5th grade class of Mrs. Martell and  Mrs. Boles </vt:lpstr>
    </vt:vector>
  </TitlesOfParts>
  <Company>ERPS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 Storyboard</dc:title>
  <dc:creator>MBoles</dc:creator>
  <cp:lastModifiedBy>erps</cp:lastModifiedBy>
  <cp:revision>16</cp:revision>
  <dcterms:created xsi:type="dcterms:W3CDTF">2013-04-16T20:32:26Z</dcterms:created>
  <dcterms:modified xsi:type="dcterms:W3CDTF">2013-04-22T17:07:48Z</dcterms:modified>
</cp:coreProperties>
</file>