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4" r:id="rId2"/>
    <p:sldId id="257" r:id="rId3"/>
    <p:sldId id="265" r:id="rId4"/>
    <p:sldId id="258" r:id="rId5"/>
    <p:sldId id="266" r:id="rId6"/>
    <p:sldId id="269" r:id="rId7"/>
    <p:sldId id="270" r:id="rId8"/>
    <p:sldId id="271" r:id="rId9"/>
    <p:sldId id="268" r:id="rId10"/>
    <p:sldId id="267" r:id="rId11"/>
    <p:sldId id="273" r:id="rId12"/>
    <p:sldId id="262" r:id="rId13"/>
    <p:sldId id="264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3F878-F5E8-489B-AC8A-64F2A7E22C28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3F878-F5E8-489B-AC8A-64F2A7E22C28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3F878-F5E8-489B-AC8A-64F2A7E22C28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3F878-F5E8-489B-AC8A-64F2A7E22C28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3F878-F5E8-489B-AC8A-64F2A7E22C28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3F878-F5E8-489B-AC8A-64F2A7E22C28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3F878-F5E8-489B-AC8A-64F2A7E22C28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3F878-F5E8-489B-AC8A-64F2A7E22C28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3F878-F5E8-489B-AC8A-64F2A7E22C28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3F878-F5E8-489B-AC8A-64F2A7E22C28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7C3F878-F5E8-489B-AC8A-64F2A7E22C28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7C3F878-F5E8-489B-AC8A-64F2A7E22C28}" type="datetimeFigureOut">
              <a:rPr lang="en-US" smtClean="0"/>
              <a:pPr/>
              <a:t>4/22/2013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33600"/>
            <a:ext cx="7772400" cy="3374136"/>
          </a:xfrm>
        </p:spPr>
        <p:txBody>
          <a:bodyPr/>
          <a:lstStyle/>
          <a:p>
            <a:pPr algn="ctr"/>
            <a:r>
              <a:rPr lang="en-US" sz="6000" dirty="0" smtClean="0">
                <a:latin typeface="Baskerville Old Face" pitchFamily="18" charset="0"/>
              </a:rPr>
              <a:t>Persuasive Essay:</a:t>
            </a:r>
            <a:br>
              <a:rPr lang="en-US" sz="6000" dirty="0" smtClean="0">
                <a:latin typeface="Baskerville Old Face" pitchFamily="18" charset="0"/>
              </a:rPr>
            </a:br>
            <a:r>
              <a:rPr lang="en-US" dirty="0" smtClean="0"/>
              <a:t>Composition and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957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388" y="-1295400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1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676400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99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-1600200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24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1188" y="-2209800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11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-1371600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76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-1600200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16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4731" y="-1371600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87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-1752600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62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-1447800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55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1776" y="-1309396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28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-1295400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45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-1524000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1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1796" y="-1371600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12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154</TotalTime>
  <Words>3</Words>
  <Application>Microsoft Office PowerPoint</Application>
  <PresentationFormat>On-screen Show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Metro</vt:lpstr>
      <vt:lpstr>Persuasive Essay: Composition and Components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ERPS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Persuasive Essay Composition and Components</dc:title>
  <dc:creator>MBoles</dc:creator>
  <cp:lastModifiedBy>erps</cp:lastModifiedBy>
  <cp:revision>13</cp:revision>
  <dcterms:created xsi:type="dcterms:W3CDTF">2013-04-17T18:02:49Z</dcterms:created>
  <dcterms:modified xsi:type="dcterms:W3CDTF">2013-04-22T17:08:41Z</dcterms:modified>
</cp:coreProperties>
</file>